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73BE764-3C14-4534-BC51-D303E2ADBE52}" type="datetimeFigureOut">
              <a:rPr lang="en-US" smtClean="0"/>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6C29483-694F-4CE4-B8A6-65F01952899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29483-694F-4CE4-B8A6-65F01952899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29483-694F-4CE4-B8A6-65F01952899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29483-694F-4CE4-B8A6-65F01952899F}"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6C29483-694F-4CE4-B8A6-65F01952899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C29483-694F-4CE4-B8A6-65F01952899F}"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6C29483-694F-4CE4-B8A6-65F01952899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6C29483-694F-4CE4-B8A6-65F01952899F}"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73BE764-3C14-4534-BC51-D303E2ADBE52}" type="datetimeFigureOut">
              <a:rPr lang="en-US" smtClean="0"/>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6C29483-694F-4CE4-B8A6-65F01952899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73BE764-3C14-4534-BC51-D303E2ADBE52}"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6C29483-694F-4CE4-B8A6-65F01952899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73BE764-3C14-4534-BC51-D303E2ADBE52}" type="datetimeFigureOut">
              <a:rPr lang="en-US" smtClean="0"/>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6C29483-694F-4CE4-B8A6-65F01952899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73BE764-3C14-4534-BC51-D303E2ADBE52}" type="datetimeFigureOut">
              <a:rPr lang="en-US" smtClean="0"/>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6C29483-694F-4CE4-B8A6-65F01952899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Corporate Planning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a:t>Planning is important to professionals and businesses because it provides direction for daily actions. Corporate planning is more focused on preparing courses of action for all the activities of a business. Understanding corporate planning can help you successfully manage a business or help you work more effectively. In this article, we explain what corporate planning is, the types of corporate planning and the stages involved in the creation of a corporate plan</a:t>
            </a:r>
            <a:r>
              <a:rPr lang="en-US" dirty="0" smtClean="0"/>
              <a:t>.</a:t>
            </a:r>
          </a:p>
          <a:p>
            <a:pPr algn="just">
              <a:buNone/>
            </a:pPr>
            <a:r>
              <a:rPr lang="en-US" dirty="0"/>
              <a:t>Corporate planning is the process by which businesses create strategies for meeting business goals and achieving objectives. It involves strategy definition, strategy direction, decision-making and resource allocation. Corporate planning ensures that business operations are orderly and that the team works towards the same goals. It can also help you identify potential challenges in meeting goals, so you can provide methods to overcome them. Corporate planning is a continuous and dynamic process that lasts throughout the life of the business.</a:t>
            </a:r>
          </a:p>
        </p:txBody>
      </p:sp>
      <p:sp>
        <p:nvSpPr>
          <p:cNvPr id="2" name="Title 1"/>
          <p:cNvSpPr>
            <a:spLocks noGrp="1"/>
          </p:cNvSpPr>
          <p:nvPr>
            <p:ph type="title"/>
          </p:nvPr>
        </p:nvSpPr>
        <p:spPr/>
        <p:txBody>
          <a:bodyPr/>
          <a:lstStyle/>
          <a:p>
            <a:r>
              <a:rPr lang="en-US" b="1" dirty="0" smtClean="0"/>
              <a:t>Corporate Planning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dirty="0"/>
              <a:t>The different types of corporate planning include</a:t>
            </a:r>
            <a:r>
              <a:rPr lang="en-US" dirty="0" smtClean="0"/>
              <a:t>:</a:t>
            </a:r>
          </a:p>
          <a:p>
            <a:pPr algn="just">
              <a:buNone/>
            </a:pPr>
            <a:r>
              <a:rPr lang="en-US" b="1" dirty="0" smtClean="0"/>
              <a:t>Strategic </a:t>
            </a:r>
            <a:r>
              <a:rPr lang="en-US" b="1" dirty="0"/>
              <a:t>planning</a:t>
            </a:r>
          </a:p>
          <a:p>
            <a:pPr algn="just"/>
            <a:r>
              <a:rPr lang="en-US" dirty="0"/>
              <a:t>Strategic planning overlaps with corporate planning in some areas, though there are still key differences. Strategic planning requires a close look at the company's missions, strengths and weaknesses. It defines the present state, the desired future and how to get there</a:t>
            </a:r>
            <a:r>
              <a:rPr lang="en-US" dirty="0" smtClean="0"/>
              <a:t>.</a:t>
            </a:r>
          </a:p>
          <a:p>
            <a:pPr algn="just"/>
            <a:r>
              <a:rPr lang="en-US" dirty="0" smtClean="0"/>
              <a:t>Corporate </a:t>
            </a:r>
            <a:r>
              <a:rPr lang="en-US" dirty="0"/>
              <a:t>planning is much larger in scope than strategic planning. You can use it to guide a more complex company with many businesses and subsidiaries. The corporate plan has the same components as the strategic plan, though it pertains only to the broader company and any shared services used by the various units, such as marketing and human resources. It also considers the individual steps of the business. These include how to counteract challenges, train employees and achieve objectives.</a:t>
            </a:r>
          </a:p>
        </p:txBody>
      </p:sp>
      <p:sp>
        <p:nvSpPr>
          <p:cNvPr id="2" name="Title 1"/>
          <p:cNvSpPr>
            <a:spLocks noGrp="1"/>
          </p:cNvSpPr>
          <p:nvPr>
            <p:ph type="title"/>
          </p:nvPr>
        </p:nvSpPr>
        <p:spPr/>
        <p:txBody>
          <a:bodyPr>
            <a:normAutofit/>
          </a:bodyPr>
          <a:lstStyle/>
          <a:p>
            <a:r>
              <a:rPr lang="en-US" b="1" dirty="0"/>
              <a:t>Types of </a:t>
            </a:r>
            <a:r>
              <a:rPr lang="en-US" b="1" dirty="0" smtClean="0"/>
              <a:t>Corporate </a:t>
            </a:r>
            <a:r>
              <a:rPr lang="en-US" b="1" dirty="0"/>
              <a:t>P</a:t>
            </a:r>
            <a:r>
              <a:rPr lang="en-US" b="1" dirty="0" smtClean="0"/>
              <a:t>lanning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en-US" b="1" dirty="0"/>
              <a:t>Tactical planning</a:t>
            </a:r>
          </a:p>
          <a:p>
            <a:pPr algn="just"/>
            <a:r>
              <a:rPr lang="en-US" dirty="0"/>
              <a:t>Tactical planning involves defining goals and determining how to achieve them through actions and steps. It's the next step that a business takes after formulating a strategic plan. With it, you can break down the strategic plan into smaller goals and objectives. Generally, you can create a tactical plan to address a short-term goal. Completing the tactical plan may help you work to achieve medium or long-term goals</a:t>
            </a:r>
            <a:r>
              <a:rPr lang="en-US" dirty="0" smtClean="0"/>
              <a:t>.</a:t>
            </a:r>
          </a:p>
          <a:p>
            <a:pPr algn="just">
              <a:buNone/>
            </a:pPr>
            <a:r>
              <a:rPr lang="en-US" b="1" dirty="0"/>
              <a:t>Operational planning</a:t>
            </a:r>
          </a:p>
          <a:p>
            <a:pPr algn="just"/>
            <a:r>
              <a:rPr lang="en-US" dirty="0"/>
              <a:t>An operational plan is a specific, detailed plan that outlines the details of the business's daily operations for a specific period, usually more than one year. It outlines the daily tasks and responsibilities of each employee and manager and the mode of operation of the tasks. Operational planning helps you allocate physical, financial and human resources, so you can reach short-term objectives that support a business' larger growth.</a:t>
            </a:r>
          </a:p>
        </p:txBody>
      </p:sp>
      <p:sp>
        <p:nvSpPr>
          <p:cNvPr id="2" name="Title 1"/>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b="1" dirty="0"/>
              <a:t>Contingency planning</a:t>
            </a:r>
          </a:p>
          <a:p>
            <a:pPr algn="just"/>
            <a:r>
              <a:rPr lang="en-US" dirty="0"/>
              <a:t>Contingency planning is the process by which </a:t>
            </a:r>
            <a:r>
              <a:rPr lang="en-US" dirty="0" err="1"/>
              <a:t>organisations</a:t>
            </a:r>
            <a:r>
              <a:rPr lang="en-US" dirty="0"/>
              <a:t> develop strategies that help ensure they respond to an event that could impact their operations. The purpose of a contingency plan is to ensure that a business resumes normal activities after a disruptive event, such as a natural disaster. Businesses also plan contingency plans around positive events, like an unexpected influx of cash.</a:t>
            </a:r>
          </a:p>
        </p:txBody>
      </p:sp>
      <p:sp>
        <p:nvSpPr>
          <p:cNvPr id="2" name="Title 1"/>
          <p:cNvSpPr>
            <a:spLocks noGrp="1"/>
          </p:cNvSpPr>
          <p:nvPr>
            <p:ph type="title"/>
          </p:nvPr>
        </p:nvSpPr>
        <p:spPr/>
        <p:txBody>
          <a:bodyPr/>
          <a:lstStyle/>
          <a:p>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TotalTime>
  <Words>540</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Corporate Planning</vt:lpstr>
      <vt:lpstr>Corporate Planning</vt:lpstr>
      <vt:lpstr>Types of Corporate Planning</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Planning</dc:title>
  <dc:creator>Hp</dc:creator>
  <cp:lastModifiedBy>Hp</cp:lastModifiedBy>
  <cp:revision>2</cp:revision>
  <dcterms:created xsi:type="dcterms:W3CDTF">2024-11-18T06:58:49Z</dcterms:created>
  <dcterms:modified xsi:type="dcterms:W3CDTF">2024-11-18T07:02:32Z</dcterms:modified>
</cp:coreProperties>
</file>